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0" r:id="rId6"/>
    <p:sldId id="271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42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159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066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25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203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66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3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591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43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105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F716-C757-42E7-B130-E03930A43EAE}" type="datetimeFigureOut">
              <a:rPr lang="hu-HU" smtClean="0"/>
              <a:t>2022.09.14.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29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fce.org/" TargetMode="External"/><Relationship Id="rId3" Type="http://schemas.openxmlformats.org/officeDocument/2006/relationships/hyperlink" Target="https://archlinux.org/" TargetMode="External"/><Relationship Id="rId7" Type="http://schemas.openxmlformats.org/officeDocument/2006/relationships/hyperlink" Target="https://reddit.com/r/archlinux" TargetMode="External"/><Relationship Id="rId12" Type="http://schemas.openxmlformats.org/officeDocument/2006/relationships/hyperlink" Target="https://blog.buddiesofbudgi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" TargetMode="External"/><Relationship Id="rId11" Type="http://schemas.openxmlformats.org/officeDocument/2006/relationships/hyperlink" Target="https://xfce.org/" TargetMode="External"/><Relationship Id="rId5" Type="http://schemas.openxmlformats.org/officeDocument/2006/relationships/hyperlink" Target="https://aur.archlinux.org/" TargetMode="External"/><Relationship Id="rId10" Type="http://schemas.openxmlformats.org/officeDocument/2006/relationships/hyperlink" Target="https://lxqt.github.io/" TargetMode="External"/><Relationship Id="rId4" Type="http://schemas.openxmlformats.org/officeDocument/2006/relationships/hyperlink" Target="https://en.wikipedia.org/wiki/Arch_Linux" TargetMode="External"/><Relationship Id="rId9" Type="http://schemas.openxmlformats.org/officeDocument/2006/relationships/hyperlink" Target="https://kde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dirty="0" smtClean="0"/>
              <a:t>Linux Haladóknak</a:t>
            </a:r>
            <a:br>
              <a:rPr lang="hu-HU" sz="7200" dirty="0" smtClean="0"/>
            </a:br>
            <a:r>
              <a:rPr lang="hu-HU" sz="7200" dirty="0" err="1" smtClean="0"/>
              <a:t>Arch</a:t>
            </a:r>
            <a:r>
              <a:rPr lang="hu-HU" sz="7200" dirty="0" smtClean="0"/>
              <a:t> Linux</a:t>
            </a:r>
            <a:endParaRPr lang="hu-HU" sz="72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622800"/>
            <a:ext cx="9144000" cy="1832204"/>
          </a:xfrm>
        </p:spPr>
        <p:txBody>
          <a:bodyPr/>
          <a:lstStyle/>
          <a:p>
            <a:r>
              <a:rPr lang="hu-HU" dirty="0" smtClean="0"/>
              <a:t>Készítette: </a:t>
            </a:r>
            <a:r>
              <a:rPr lang="hu-HU" dirty="0" err="1" smtClean="0"/>
              <a:t>Zick</a:t>
            </a:r>
            <a:r>
              <a:rPr lang="hu-HU" dirty="0" smtClean="0"/>
              <a:t> Balázs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31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Előnyök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Gyors</a:t>
            </a:r>
          </a:p>
          <a:p>
            <a:r>
              <a:rPr lang="hu-HU" dirty="0" smtClean="0"/>
              <a:t>„DIY”</a:t>
            </a:r>
          </a:p>
          <a:p>
            <a:r>
              <a:rPr lang="hu-HU" dirty="0" smtClean="0"/>
              <a:t>Naprakész </a:t>
            </a:r>
            <a:r>
              <a:rPr lang="hu-HU" dirty="0" err="1" smtClean="0"/>
              <a:t>wiki</a:t>
            </a:r>
            <a:endParaRPr lang="hu-HU" dirty="0" smtClean="0"/>
          </a:p>
          <a:p>
            <a:r>
              <a:rPr lang="hu-HU" dirty="0" smtClean="0"/>
              <a:t>Segítőkész fórum</a:t>
            </a:r>
          </a:p>
          <a:p>
            <a:pPr marL="0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899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Hátrányok: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Instabil</a:t>
            </a:r>
          </a:p>
          <a:p>
            <a:r>
              <a:rPr lang="hu-HU" dirty="0" smtClean="0"/>
              <a:t>„DIY”</a:t>
            </a:r>
          </a:p>
          <a:p>
            <a:r>
              <a:rPr lang="hu-HU" dirty="0" smtClean="0"/>
              <a:t>Rolling-</a:t>
            </a:r>
            <a:r>
              <a:rPr lang="hu-HU" dirty="0" err="1" smtClean="0"/>
              <a:t>release</a:t>
            </a:r>
            <a:endParaRPr lang="hu-HU" dirty="0" smtClean="0"/>
          </a:p>
          <a:p>
            <a:r>
              <a:rPr lang="hu-HU" dirty="0" smtClean="0"/>
              <a:t>Barátságtalan telepítő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034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Saját disztribúció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/>
          <a:srcRect r="45145"/>
          <a:stretch/>
        </p:blipFill>
        <p:spPr>
          <a:xfrm>
            <a:off x="3943351" y="67663"/>
            <a:ext cx="4305299" cy="67226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625600"/>
            <a:ext cx="3606800" cy="36068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1143000"/>
            <a:ext cx="4238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hlinkClick r:id="rId3"/>
              </a:rPr>
              <a:t>https://archlinux.org/</a:t>
            </a:r>
            <a:endParaRPr lang="hu-HU" dirty="0"/>
          </a:p>
          <a:p>
            <a:r>
              <a:rPr lang="hu-HU" dirty="0">
                <a:hlinkClick r:id="rId4"/>
              </a:rPr>
              <a:t>https://en.wikipedia.org/wiki/Arch_Linux</a:t>
            </a:r>
            <a:endParaRPr lang="hu-HU" dirty="0"/>
          </a:p>
          <a:p>
            <a:r>
              <a:rPr lang="hu-HU" dirty="0">
                <a:hlinkClick r:id="rId5"/>
              </a:rPr>
              <a:t>https://aur.archlinux.org</a:t>
            </a:r>
            <a:endParaRPr lang="hu-HU" dirty="0"/>
          </a:p>
          <a:p>
            <a:r>
              <a:rPr lang="hu-HU" dirty="0">
                <a:hlinkClick r:id="rId6"/>
              </a:rPr>
              <a:t>https://wiki.archlinux.org</a:t>
            </a:r>
            <a:endParaRPr lang="hu-HU" dirty="0"/>
          </a:p>
          <a:p>
            <a:r>
              <a:rPr lang="hu-HU" dirty="0">
                <a:hlinkClick r:id="rId7"/>
              </a:rPr>
              <a:t>https://reddit.com/r/archlinux</a:t>
            </a:r>
            <a:endParaRPr lang="hu-HU" dirty="0"/>
          </a:p>
          <a:p>
            <a:r>
              <a:rPr lang="hu-HU" dirty="0" smtClean="0">
                <a:hlinkClick r:id="rId8"/>
              </a:rPr>
              <a:t>https://www.xfce.org</a:t>
            </a:r>
            <a:endParaRPr lang="hu-HU" dirty="0" smtClean="0"/>
          </a:p>
          <a:p>
            <a:r>
              <a:rPr lang="hu-HU" dirty="0" smtClean="0">
                <a:hlinkClick r:id="rId9"/>
              </a:rPr>
              <a:t>https://kde.org</a:t>
            </a:r>
            <a:endParaRPr lang="hu-HU" dirty="0" smtClean="0"/>
          </a:p>
          <a:p>
            <a:r>
              <a:rPr lang="hu-HU" dirty="0" smtClean="0">
                <a:hlinkClick r:id="rId10"/>
              </a:rPr>
              <a:t>https://lxqt.github.io</a:t>
            </a:r>
            <a:endParaRPr lang="hu-HU" dirty="0" smtClean="0"/>
          </a:p>
          <a:p>
            <a:r>
              <a:rPr lang="hu-HU" dirty="0" smtClean="0">
                <a:hlinkClick r:id="rId11"/>
              </a:rPr>
              <a:t>https://xfce.org</a:t>
            </a:r>
            <a:endParaRPr lang="hu-HU" dirty="0" smtClean="0"/>
          </a:p>
          <a:p>
            <a:r>
              <a:rPr lang="hu-HU" dirty="0" smtClean="0">
                <a:hlinkClick r:id="rId12"/>
              </a:rPr>
              <a:t>https://blog.buddiesofbudgie.org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327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/>
              <a:t>Köszönöm a 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413461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Háttérinformációk: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Első kiadási dátum: 2002. Március</a:t>
            </a:r>
          </a:p>
          <a:p>
            <a:r>
              <a:rPr lang="hu-HU" dirty="0" smtClean="0"/>
              <a:t>Fejlesztő: Polyák Levente</a:t>
            </a:r>
          </a:p>
          <a:p>
            <a:r>
              <a:rPr lang="hu-HU" dirty="0" smtClean="0"/>
              <a:t>CRUX, BSD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86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</a:t>
            </a:r>
            <a:r>
              <a:rPr lang="hu-HU" dirty="0" err="1" smtClean="0"/>
              <a:t>arch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Nyílt forráskódú Linux </a:t>
            </a:r>
            <a:r>
              <a:rPr lang="hu-HU" dirty="0" err="1" smtClean="0"/>
              <a:t>disztribució</a:t>
            </a:r>
            <a:endParaRPr lang="hu-HU" dirty="0" smtClean="0"/>
          </a:p>
          <a:p>
            <a:r>
              <a:rPr lang="hu-HU" dirty="0" smtClean="0"/>
              <a:t>Linux kernel</a:t>
            </a:r>
          </a:p>
          <a:p>
            <a:r>
              <a:rPr lang="hu-HU" dirty="0" smtClean="0"/>
              <a:t>„Rolling-</a:t>
            </a:r>
            <a:r>
              <a:rPr lang="hu-HU" dirty="0" err="1" smtClean="0"/>
              <a:t>release</a:t>
            </a:r>
            <a:r>
              <a:rPr lang="hu-HU" dirty="0" smtClean="0"/>
              <a:t>”</a:t>
            </a:r>
          </a:p>
          <a:p>
            <a:r>
              <a:rPr lang="hu-HU" dirty="0" smtClean="0"/>
              <a:t>Ingyenes</a:t>
            </a:r>
          </a:p>
          <a:p>
            <a:r>
              <a:rPr lang="hu-HU" dirty="0" err="1" smtClean="0"/>
              <a:t>KiSS</a:t>
            </a:r>
            <a:r>
              <a:rPr lang="hu-HU" dirty="0" smtClean="0"/>
              <a:t> elvek</a:t>
            </a:r>
          </a:p>
          <a:p>
            <a:r>
              <a:rPr lang="hu-HU" dirty="0" smtClean="0"/>
              <a:t>Minimalista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8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Telepítés: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4" y="191193"/>
            <a:ext cx="8634152" cy="647561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3" y="191193"/>
            <a:ext cx="2555874" cy="6503088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4818063" y="191193"/>
            <a:ext cx="2555874" cy="1449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1121790" y="0"/>
            <a:ext cx="9643620" cy="191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1778924" y="2396887"/>
            <a:ext cx="17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loadkeys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hu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778924" y="2929394"/>
            <a:ext cx="274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timedatectl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set-ntp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818063" y="1835349"/>
            <a:ext cx="2555874" cy="2728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4818063" y="5217381"/>
            <a:ext cx="2555874" cy="4849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7857202" y="1835349"/>
            <a:ext cx="2555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4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25 -4.81481E-6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078 0.10579 " pathEditMode="relative" rAng="0" ptsTypes="AA">
                                      <p:cBhvr>
                                        <p:cTn id="4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/>
      <p:bldP spid="10" grpId="0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Particíonálás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993688"/>
              </p:ext>
            </p:extLst>
          </p:nvPr>
        </p:nvGraphicFramePr>
        <p:xfrm>
          <a:off x="838199" y="2174935"/>
          <a:ext cx="1051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00146614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866035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91429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Csatlakozási</a:t>
                      </a:r>
                      <a:r>
                        <a:rPr lang="hu-HU" baseline="0" dirty="0" smtClean="0"/>
                        <a:t> pont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Fájlrendszer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Méret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3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r>
                        <a:rPr lang="hu-HU" dirty="0" smtClean="0"/>
                        <a:t>/boot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EFI, FAT32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&gt;300 </a:t>
                      </a:r>
                      <a:r>
                        <a:rPr lang="hu-HU" dirty="0" err="1" smtClean="0"/>
                        <a:t>Mb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9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RAM/2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9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ext4, </a:t>
                      </a:r>
                      <a:r>
                        <a:rPr lang="hu-HU" dirty="0" err="1" smtClean="0"/>
                        <a:t>btfrs</a:t>
                      </a:r>
                      <a:r>
                        <a:rPr lang="hu-HU" dirty="0" smtClean="0"/>
                        <a:t>, ext3, stb.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Maradék háttértár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322071"/>
                  </a:ext>
                </a:extLst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13331"/>
              </p:ext>
            </p:extLst>
          </p:nvPr>
        </p:nvGraphicFramePr>
        <p:xfrm>
          <a:off x="838199" y="4215132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856776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350172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964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Csatlakozási pont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Fájlrendszer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Méret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RAM/2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5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ext4,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btfrs</a:t>
                      </a:r>
                      <a:r>
                        <a:rPr lang="hu-HU" baseline="0" dirty="0" smtClean="0"/>
                        <a:t>, ext3, </a:t>
                      </a:r>
                      <a:r>
                        <a:rPr lang="hu-HU" baseline="0" dirty="0" err="1" smtClean="0"/>
                        <a:t>stb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967287"/>
                  </a:ext>
                </a:extLst>
              </a:tr>
            </a:tbl>
          </a:graphicData>
        </a:graphic>
      </p:graphicFrame>
      <p:sp>
        <p:nvSpPr>
          <p:cNvPr id="6" name="Szövegdoboz 5"/>
          <p:cNvSpPr txBox="1"/>
          <p:nvPr/>
        </p:nvSpPr>
        <p:spPr>
          <a:xfrm>
            <a:off x="838199" y="178444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UEFI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838199" y="38458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BIOS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4" y="191193"/>
            <a:ext cx="8634152" cy="6475614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2032924" y="2349500"/>
            <a:ext cx="243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mkfs.ext4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/sda1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2032924" y="2708731"/>
            <a:ext cx="229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mkswap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/sda2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2032924" y="3078063"/>
            <a:ext cx="284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mkfs.fat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–F 32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/sda3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2032924" y="3408829"/>
            <a:ext cx="267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mount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/sda1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2032924" y="3813738"/>
            <a:ext cx="241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swapon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/sda2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2032924" y="4215132"/>
            <a:ext cx="33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mount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dev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/sda3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/boot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4" y="195851"/>
            <a:ext cx="2555874" cy="6503088"/>
          </a:xfrm>
          <a:prstGeom prst="rect">
            <a:avLst/>
          </a:prstGeom>
        </p:spPr>
      </p:pic>
      <p:sp>
        <p:nvSpPr>
          <p:cNvPr id="15" name="Téglalap 14"/>
          <p:cNvSpPr/>
          <p:nvPr/>
        </p:nvSpPr>
        <p:spPr>
          <a:xfrm>
            <a:off x="7854694" y="195851"/>
            <a:ext cx="2555874" cy="1449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7854694" y="1840007"/>
            <a:ext cx="2555874" cy="2728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7854694" y="5212081"/>
            <a:ext cx="2555874" cy="4948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9" name="Egyenes összekötő 18"/>
          <p:cNvCxnSpPr/>
          <p:nvPr/>
        </p:nvCxnSpPr>
        <p:spPr>
          <a:xfrm>
            <a:off x="7854694" y="2760980"/>
            <a:ext cx="2555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5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00091 0.0664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6643 L 0.00221 0.0951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4" y="191193"/>
            <a:ext cx="8634152" cy="6475614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778924" y="2869554"/>
            <a:ext cx="419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genfstab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–U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&gt;&gt;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fstab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1778924" y="2452750"/>
            <a:ext cx="45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pacstrap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linux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linux-firmware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1778924" y="3344053"/>
            <a:ext cx="219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~ #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arch-chroot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mnt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778924" y="3750232"/>
            <a:ext cx="655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&gt;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ln-sf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usr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share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zoneinfo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/Europe/Budapest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localtime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1778924" y="4977026"/>
            <a:ext cx="268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&gt;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nano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hostname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778924" y="4581481"/>
            <a:ext cx="268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&gt;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nano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locale.conf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1778924" y="4167036"/>
            <a:ext cx="14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&gt;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locale-gen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5055062" y="4553699"/>
            <a:ext cx="241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„LANG=hu_HU.UTF-8”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5055062" y="4995926"/>
            <a:ext cx="18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„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arch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”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1778924" y="5365258"/>
            <a:ext cx="12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&gt;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passwd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4" y="195851"/>
            <a:ext cx="2555874" cy="6503088"/>
          </a:xfrm>
          <a:prstGeom prst="rect">
            <a:avLst/>
          </a:prstGeom>
        </p:spPr>
      </p:pic>
      <p:sp>
        <p:nvSpPr>
          <p:cNvPr id="23" name="Téglalap 22"/>
          <p:cNvSpPr/>
          <p:nvPr/>
        </p:nvSpPr>
        <p:spPr>
          <a:xfrm>
            <a:off x="7854694" y="195851"/>
            <a:ext cx="2555874" cy="1449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/>
          <p:cNvSpPr/>
          <p:nvPr/>
        </p:nvSpPr>
        <p:spPr>
          <a:xfrm>
            <a:off x="7854694" y="1840007"/>
            <a:ext cx="2555874" cy="2728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églalap 24"/>
          <p:cNvSpPr/>
          <p:nvPr/>
        </p:nvSpPr>
        <p:spPr>
          <a:xfrm>
            <a:off x="7854694" y="5233657"/>
            <a:ext cx="2555874" cy="4733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/>
          <p:cNvCxnSpPr>
            <a:endCxn id="22" idx="3"/>
          </p:cNvCxnSpPr>
          <p:nvPr/>
        </p:nvCxnSpPr>
        <p:spPr>
          <a:xfrm>
            <a:off x="7839454" y="3431540"/>
            <a:ext cx="2571114" cy="158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Kép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20" y="180522"/>
            <a:ext cx="939296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0156 0.09838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9838 L 0.00026 0.16505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16505 L 0.00156 0.19398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9329 L 0.00026 0.2291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22732 L 0.00156 0.2583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25834 L 0.00026 0.35857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Desktop</a:t>
            </a:r>
            <a:r>
              <a:rPr lang="hu-HU" dirty="0" smtClean="0"/>
              <a:t> </a:t>
            </a:r>
            <a:r>
              <a:rPr lang="hu-HU" dirty="0" err="1" smtClean="0"/>
              <a:t>Enviroment</a:t>
            </a:r>
            <a:r>
              <a:rPr lang="hu-HU" dirty="0" smtClean="0"/>
              <a:t> (DE)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KDE</a:t>
            </a:r>
          </a:p>
          <a:p>
            <a:r>
              <a:rPr lang="hu-HU" dirty="0" err="1" smtClean="0"/>
              <a:t>Gnome</a:t>
            </a:r>
            <a:endParaRPr lang="hu-HU" dirty="0" smtClean="0"/>
          </a:p>
          <a:p>
            <a:r>
              <a:rPr lang="hu-HU" dirty="0" err="1" smtClean="0"/>
              <a:t>LXQt</a:t>
            </a:r>
            <a:endParaRPr lang="hu-HU" dirty="0" smtClean="0"/>
          </a:p>
          <a:p>
            <a:r>
              <a:rPr lang="hu-HU" dirty="0" err="1" smtClean="0"/>
              <a:t>Budgie</a:t>
            </a:r>
            <a:endParaRPr lang="hu-HU" dirty="0" smtClean="0"/>
          </a:p>
          <a:p>
            <a:r>
              <a:rPr lang="hu-HU" dirty="0" err="1" smtClean="0"/>
              <a:t>Xfce</a:t>
            </a: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365125"/>
            <a:ext cx="10893778" cy="61277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5" y="327245"/>
            <a:ext cx="11011590" cy="620351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8" y="149629"/>
            <a:ext cx="11171124" cy="655874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219768"/>
            <a:ext cx="11410604" cy="6418464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149629"/>
            <a:ext cx="11659986" cy="65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Csomagkezelés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pacman</a:t>
            </a:r>
            <a:r>
              <a:rPr lang="hu-HU" dirty="0" smtClean="0"/>
              <a:t> (</a:t>
            </a:r>
            <a:r>
              <a:rPr lang="hu-HU" dirty="0" err="1" smtClean="0"/>
              <a:t>Package</a:t>
            </a:r>
            <a:r>
              <a:rPr lang="hu-HU" dirty="0" smtClean="0"/>
              <a:t>-Manager)</a:t>
            </a:r>
          </a:p>
          <a:p>
            <a:r>
              <a:rPr lang="hu-HU" dirty="0" smtClean="0"/>
              <a:t>-Q: Szűrés</a:t>
            </a:r>
          </a:p>
          <a:p>
            <a:r>
              <a:rPr lang="hu-HU" dirty="0" smtClean="0"/>
              <a:t>-S: </a:t>
            </a:r>
            <a:r>
              <a:rPr lang="hu-HU" dirty="0" err="1" smtClean="0"/>
              <a:t>Szinkronizáció</a:t>
            </a:r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Syu</a:t>
            </a:r>
            <a:r>
              <a:rPr lang="hu-HU" dirty="0" smtClean="0"/>
              <a:t>: Rendszerfrissítés</a:t>
            </a:r>
          </a:p>
          <a:p>
            <a:r>
              <a:rPr lang="hu-HU" dirty="0" smtClean="0"/>
              <a:t>-R: Törlés</a:t>
            </a:r>
          </a:p>
          <a:p>
            <a:r>
              <a:rPr lang="hu-HU" dirty="0" smtClean="0"/>
              <a:t>-U: Csomag frissítés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60319"/>
            <a:ext cx="4754880" cy="633736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4"/>
          <a:srcRect r="44699" b="22961"/>
          <a:stretch/>
        </p:blipFill>
        <p:spPr>
          <a:xfrm>
            <a:off x="3075146" y="1062513"/>
            <a:ext cx="6041708" cy="47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Felhasználói Csomagok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779588"/>
            <a:ext cx="10515600" cy="4351338"/>
          </a:xfrm>
        </p:spPr>
        <p:txBody>
          <a:bodyPr/>
          <a:lstStyle/>
          <a:p>
            <a:r>
              <a:rPr lang="hu-HU" dirty="0" smtClean="0"/>
              <a:t>AUR</a:t>
            </a:r>
          </a:p>
          <a:p>
            <a:r>
              <a:rPr lang="hu-HU" dirty="0" smtClean="0"/>
              <a:t>Csomagok keresése</a:t>
            </a:r>
          </a:p>
          <a:p>
            <a:r>
              <a:rPr lang="hu-HU" dirty="0" smtClean="0"/>
              <a:t>Nem hivatalos </a:t>
            </a:r>
            <a:r>
              <a:rPr lang="hu-HU" dirty="0" err="1" smtClean="0"/>
              <a:t>repó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76225"/>
            <a:ext cx="8737600" cy="621940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8153400" y="1027906"/>
            <a:ext cx="2095500" cy="356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1223962"/>
            <a:ext cx="11382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0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283</Words>
  <Application>Microsoft Office PowerPoint</Application>
  <PresentationFormat>Szélesvásznú</PresentationFormat>
  <Paragraphs>95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Linux Haladóknak Arch Linux</vt:lpstr>
      <vt:lpstr>Háttérinformációk:</vt:lpstr>
      <vt:lpstr>Mi az arch?</vt:lpstr>
      <vt:lpstr>Telepítés:</vt:lpstr>
      <vt:lpstr>Particíonálás</vt:lpstr>
      <vt:lpstr>PowerPoint-bemutató</vt:lpstr>
      <vt:lpstr>Desktop Enviroment (DE)</vt:lpstr>
      <vt:lpstr>Csomagkezelés</vt:lpstr>
      <vt:lpstr>Felhasználói Csomagok</vt:lpstr>
      <vt:lpstr>Előnyök</vt:lpstr>
      <vt:lpstr>Hátrányok:</vt:lpstr>
      <vt:lpstr>Saját disztribúció</vt:lpstr>
      <vt:lpstr>Források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Haladóknak: Arch</dc:title>
  <dc:creator>Zick Balázs</dc:creator>
  <cp:lastModifiedBy>Zick Balázs</cp:lastModifiedBy>
  <cp:revision>234</cp:revision>
  <dcterms:created xsi:type="dcterms:W3CDTF">2022-09-09T09:11:02Z</dcterms:created>
  <dcterms:modified xsi:type="dcterms:W3CDTF">2022-09-14T10:19:33Z</dcterms:modified>
</cp:coreProperties>
</file>